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2" r:id="rId1"/>
  </p:sldMasterIdLst>
  <p:notesMasterIdLst>
    <p:notesMasterId r:id="rId12"/>
  </p:notesMasterIdLst>
  <p:sldIdLst>
    <p:sldId id="256" r:id="rId2"/>
    <p:sldId id="257" r:id="rId3"/>
    <p:sldId id="264" r:id="rId4"/>
    <p:sldId id="263" r:id="rId5"/>
    <p:sldId id="269" r:id="rId6"/>
    <p:sldId id="266" r:id="rId7"/>
    <p:sldId id="267" r:id="rId8"/>
    <p:sldId id="265" r:id="rId9"/>
    <p:sldId id="26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3"/>
    <p:restoredTop sz="50067"/>
  </p:normalViewPr>
  <p:slideViewPr>
    <p:cSldViewPr snapToGrid="0" snapToObjects="1">
      <p:cViewPr varScale="1">
        <p:scale>
          <a:sx n="62" d="100"/>
          <a:sy n="62" d="100"/>
        </p:scale>
        <p:origin x="3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gif>
</file>

<file path=ppt/media/image11.tiff>
</file>

<file path=ppt/media/image12.tiff>
</file>

<file path=ppt/media/image13.png>
</file>

<file path=ppt/media/image14.tiff>
</file>

<file path=ppt/media/image15.png>
</file>

<file path=ppt/media/image16.png>
</file>

<file path=ppt/media/image17.png>
</file>

<file path=ppt/media/image2.png>
</file>

<file path=ppt/media/image3.tiff>
</file>

<file path=ppt/media/image4.tiff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1B0D7-E2BF-3B48-AB3D-112572080DA4}" type="datetimeFigureOut">
              <a:rPr lang="en-US" smtClean="0"/>
              <a:t>4/24/17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178A98-DD6B-CC49-B5C2-EDCE77707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39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 378 - iOS Mobile Computing                                Date: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Presentation Evaluation                                               (do not write your name)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1 Name (P1):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2 Name (P2):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3 Name (P3):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4 Name (P4):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5 Name (P5):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6 Name (P6):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a scale of 1 - 5 (5 being best), rate the following aspects of each presentation: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 Interest: How interesting is the application.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 Flow: The application ﬂow was done well. It had a logical, intuitive ﬂow.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 Delivery: The quality of the delivery of the presentation - e.g. spoke clearly, etc.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 Overall: Your overall impression of the application.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Additional comments: (identify which presentation a comment relates to)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57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517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1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21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78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25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62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24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70C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623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8621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5471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0349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7033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4806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3359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221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01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7266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87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3977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601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491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297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717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4/24/17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09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gif"/><Relationship Id="rId5" Type="http://schemas.openxmlformats.org/officeDocument/2006/relationships/image" Target="../media/image8.gif"/><Relationship Id="rId6" Type="http://schemas.openxmlformats.org/officeDocument/2006/relationships/image" Target="../media/image9.gif"/><Relationship Id="rId7" Type="http://schemas.openxmlformats.org/officeDocument/2006/relationships/image" Target="../media/image10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2.tiff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.tiff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Run </a:t>
            </a:r>
            <a:r>
              <a:rPr lang="en-US" dirty="0" err="1" smtClean="0">
                <a:solidFill>
                  <a:srgbClr val="0070C0"/>
                </a:solidFill>
              </a:rPr>
              <a:t>Bevo</a:t>
            </a:r>
            <a:r>
              <a:rPr lang="en-US" dirty="0" smtClean="0">
                <a:solidFill>
                  <a:srgbClr val="0070C0"/>
                </a:solidFill>
              </a:rPr>
              <a:t> Run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Jacqueline Corona</a:t>
            </a:r>
          </a:p>
          <a:p>
            <a:r>
              <a:rPr lang="en-US" dirty="0" smtClean="0"/>
              <a:t>Rachel </a:t>
            </a:r>
            <a:r>
              <a:rPr lang="en-US" dirty="0"/>
              <a:t>A</a:t>
            </a:r>
            <a:r>
              <a:rPr lang="en-US" dirty="0" smtClean="0"/>
              <a:t>ndrews</a:t>
            </a:r>
          </a:p>
          <a:p>
            <a:r>
              <a:rPr lang="en-US" dirty="0" err="1" smtClean="0"/>
              <a:t>Patrizio</a:t>
            </a:r>
            <a:r>
              <a:rPr lang="en-US" dirty="0" smtClean="0"/>
              <a:t> </a:t>
            </a:r>
            <a:r>
              <a:rPr lang="en-US" dirty="0"/>
              <a:t>C</a:t>
            </a:r>
            <a:r>
              <a:rPr lang="en-US" dirty="0" smtClean="0"/>
              <a:t>hiquini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69758" y="210739"/>
            <a:ext cx="7766936" cy="475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70C0"/>
                </a:solidFill>
              </a:rPr>
              <a:t>iOS Mobile Computing Presents: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647" y="2116435"/>
            <a:ext cx="38100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990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3121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13709" y="4383741"/>
            <a:ext cx="1858164" cy="18581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82053" y="1930400"/>
            <a:ext cx="2631183" cy="18746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3316" y="1595617"/>
            <a:ext cx="2682848" cy="2051435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823316" y="3983197"/>
            <a:ext cx="2976100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Word of Mouth: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UT Austin history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Increase knowledge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Start UT conversation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3899246" y="2141165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Orientation: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New outlet for information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Focus points about UT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Future implementations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7172982" y="3987800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Relationships: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Break the ice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Create friendships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Release stress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Interest: So why the application?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111318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713709" y="4383741"/>
            <a:ext cx="1858164" cy="185816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82053" y="1930400"/>
            <a:ext cx="2631183" cy="187464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3316" y="1595617"/>
            <a:ext cx="2682848" cy="2051435"/>
          </a:xfrm>
          <a:prstGeom prst="rect">
            <a:avLst/>
          </a:prstGeom>
        </p:spPr>
      </p:pic>
      <p:sp>
        <p:nvSpPr>
          <p:cNvPr id="34" name="Subtitle 2"/>
          <p:cNvSpPr txBox="1">
            <a:spLocks/>
          </p:cNvSpPr>
          <p:nvPr/>
        </p:nvSpPr>
        <p:spPr>
          <a:xfrm>
            <a:off x="823316" y="3983197"/>
            <a:ext cx="2976100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Word of Mouth: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UT Austin history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Increase knowledge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Start UT conversation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3899246" y="2141165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Orientation: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New outlet for information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Focus points about UT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Future implementations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Subtitle 2"/>
          <p:cNvSpPr txBox="1">
            <a:spLocks/>
          </p:cNvSpPr>
          <p:nvPr/>
        </p:nvSpPr>
        <p:spPr>
          <a:xfrm>
            <a:off x="7172982" y="3987800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Relationships: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Break the ice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Create friendships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Release stress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Interest: So why the application?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6267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81877" y="667184"/>
            <a:ext cx="9992140" cy="5713737"/>
            <a:chOff x="79512" y="0"/>
            <a:chExt cx="11993218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581040" y="0"/>
              <a:ext cx="3766825" cy="616888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t="36426" r="46276" b="49468"/>
            <a:stretch/>
          </p:blipFill>
          <p:spPr>
            <a:xfrm>
              <a:off x="6293253" y="408767"/>
              <a:ext cx="198783" cy="161957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2" t="36426" r="46075" b="49468"/>
            <a:stretch/>
          </p:blipFill>
          <p:spPr>
            <a:xfrm rot="16200000">
              <a:off x="6217827" y="-623718"/>
              <a:ext cx="319500" cy="161957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-1"/>
            <a:stretch/>
          </p:blipFill>
          <p:spPr>
            <a:xfrm>
              <a:off x="79512" y="0"/>
              <a:ext cx="5605589" cy="6858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19" t="9757" r="4265" b="6363"/>
            <a:stretch/>
          </p:blipFill>
          <p:spPr>
            <a:xfrm>
              <a:off x="5768390" y="927651"/>
              <a:ext cx="2676940" cy="524123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0" t="63961" r="57084" b="12464"/>
            <a:stretch/>
          </p:blipFill>
          <p:spPr>
            <a:xfrm>
              <a:off x="3174180" y="14474"/>
              <a:ext cx="2399946" cy="1349278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2" t="14880" r="58071" b="61159"/>
            <a:stretch/>
          </p:blipFill>
          <p:spPr>
            <a:xfrm>
              <a:off x="9289773" y="2607365"/>
              <a:ext cx="2782957" cy="164327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774" t="33630" r="29648" b="62221"/>
            <a:stretch/>
          </p:blipFill>
          <p:spPr>
            <a:xfrm>
              <a:off x="8468139" y="3299791"/>
              <a:ext cx="821634" cy="26504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846223" y="1590260"/>
              <a:ext cx="1292088" cy="22946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882306" y="3314265"/>
              <a:ext cx="1292088" cy="22946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99349" y="3335366"/>
              <a:ext cx="1292088" cy="22946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73685" y="5096684"/>
              <a:ext cx="1075106" cy="190934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840025" y="2464903"/>
              <a:ext cx="1075106" cy="33130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840025" y="4333461"/>
              <a:ext cx="1075106" cy="284923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3849525" y="3157329"/>
              <a:ext cx="1815738" cy="419754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3836600" y="1445002"/>
              <a:ext cx="1075106" cy="299397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35" t="34017" r="29648" b="62221"/>
            <a:stretch/>
          </p:blipFill>
          <p:spPr>
            <a:xfrm rot="16200000">
              <a:off x="4214472" y="1469488"/>
              <a:ext cx="451796" cy="24032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49" t="33653" r="29648" b="61130"/>
            <a:stretch/>
          </p:blipFill>
          <p:spPr>
            <a:xfrm rot="5400000">
              <a:off x="6749050" y="347870"/>
              <a:ext cx="742123" cy="357808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49" t="33653" r="29648" b="61130"/>
            <a:stretch/>
          </p:blipFill>
          <p:spPr>
            <a:xfrm rot="10800000">
              <a:off x="5644522" y="206986"/>
              <a:ext cx="742123" cy="357808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5847160" y="960782"/>
              <a:ext cx="2620980" cy="5208103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The Flow: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1827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18" y="576498"/>
            <a:ext cx="3969329" cy="22294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18" y="3719946"/>
            <a:ext cx="3969329" cy="22360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618" y="596345"/>
            <a:ext cx="3969329" cy="22095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618" y="3746408"/>
            <a:ext cx="3969329" cy="2209593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893617" y="2906243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>
                <a:solidFill>
                  <a:srgbClr val="00B0F0"/>
                </a:solidFill>
              </a:rPr>
              <a:t>UT Campus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394754" y="2805938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Downtown Austin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93616" y="5961168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DKR Football Game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5465618" y="5956000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UT Campus (Graduation)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0819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4530436" y="2136934"/>
            <a:ext cx="2223655" cy="1749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6000" dirty="0" smtClean="0">
                <a:solidFill>
                  <a:srgbClr val="0070C0"/>
                </a:solidFill>
              </a:rPr>
              <a:t>Demo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388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The Last Release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32" name="Subtitle 2"/>
          <p:cNvSpPr txBox="1">
            <a:spLocks/>
          </p:cNvSpPr>
          <p:nvPr/>
        </p:nvSpPr>
        <p:spPr>
          <a:xfrm>
            <a:off x="1550679" y="2057170"/>
            <a:ext cx="4492083" cy="2527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Additional Features: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Character Options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Theme Music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More Sound Effects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Competitive Leaderboard 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MORE FUN!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650" y="1130171"/>
            <a:ext cx="3657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373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What Is Next?</a:t>
            </a:r>
            <a:endParaRPr lang="en-US" sz="4000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27" y="2966403"/>
            <a:ext cx="9419984" cy="2560391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625341" y="1726988"/>
            <a:ext cx="2331977" cy="2331977"/>
            <a:chOff x="4795819" y="1091995"/>
            <a:chExt cx="3401291" cy="340129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5819" y="1091995"/>
              <a:ext cx="3401291" cy="34012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70409" y="2507263"/>
              <a:ext cx="2652110" cy="1547064"/>
            </a:xfrm>
            <a:prstGeom prst="rect">
              <a:avLst/>
            </a:prstGeom>
          </p:spPr>
        </p:pic>
      </p:grpSp>
      <p:sp>
        <p:nvSpPr>
          <p:cNvPr id="32" name="Subtitle 2"/>
          <p:cNvSpPr txBox="1">
            <a:spLocks/>
          </p:cNvSpPr>
          <p:nvPr/>
        </p:nvSpPr>
        <p:spPr>
          <a:xfrm>
            <a:off x="1584765" y="1784977"/>
            <a:ext cx="4492083" cy="2527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Addition to  the Orientation: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Provide additional information 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Encourage student interactions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Enable students to get into UT mindset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Have MORE fun at orientation 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3586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32278"/>
            <a:ext cx="4251115" cy="14885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1226127" y="2136934"/>
            <a:ext cx="7730837" cy="1749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6000" smtClean="0">
                <a:solidFill>
                  <a:srgbClr val="0070C0"/>
                </a:solidFill>
              </a:rPr>
              <a:t>Thank You</a:t>
            </a:r>
            <a:endParaRPr lang="en-US" sz="6000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115" y="4304240"/>
            <a:ext cx="3200093" cy="20533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3692">
            <a:off x="7146757" y="1106633"/>
            <a:ext cx="3200093" cy="20533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8407">
            <a:off x="4052385" y="3110089"/>
            <a:ext cx="3200093" cy="2053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25022">
            <a:off x="12893666" y="2248863"/>
            <a:ext cx="3200093" cy="2053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0333" y="5130675"/>
            <a:ext cx="4251115" cy="14885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75384"/>
          <a:stretch/>
        </p:blipFill>
        <p:spPr>
          <a:xfrm>
            <a:off x="8471609" y="5130675"/>
            <a:ext cx="1046463" cy="14885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7" y="5632010"/>
            <a:ext cx="2819400" cy="987251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7597385" y="3349588"/>
            <a:ext cx="2481351" cy="1054045"/>
            <a:chOff x="7597385" y="3349588"/>
            <a:chExt cx="2481351" cy="105404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7385" y="3355384"/>
              <a:ext cx="1048249" cy="104824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3936" y="3355384"/>
              <a:ext cx="1048249" cy="104824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0487" y="3349588"/>
              <a:ext cx="1048249" cy="1048249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386" y="2847221"/>
            <a:ext cx="2471356" cy="87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322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200</TotalTime>
  <Words>199</Words>
  <Application>Microsoft Macintosh PowerPoint</Application>
  <PresentationFormat>Widescreen</PresentationFormat>
  <Paragraphs>73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Trebuchet MS</vt:lpstr>
      <vt:lpstr>Wingdings 3</vt:lpstr>
      <vt:lpstr>Arial</vt:lpstr>
      <vt:lpstr>Facet</vt:lpstr>
      <vt:lpstr>Run Bevo Run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 Bevo Run</dc:title>
  <dc:creator>Chiquini, Patrizio</dc:creator>
  <cp:lastModifiedBy>Chiquini, Patrizio</cp:lastModifiedBy>
  <cp:revision>19</cp:revision>
  <dcterms:created xsi:type="dcterms:W3CDTF">2017-04-24T17:47:45Z</dcterms:created>
  <dcterms:modified xsi:type="dcterms:W3CDTF">2017-04-24T21:08:51Z</dcterms:modified>
</cp:coreProperties>
</file>

<file path=docProps/thumbnail.jpeg>
</file>